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7" r:id="rId5"/>
    <p:sldId id="271" r:id="rId6"/>
    <p:sldId id="327" r:id="rId7"/>
    <p:sldId id="332" r:id="rId8"/>
    <p:sldId id="352" r:id="rId9"/>
    <p:sldId id="350" r:id="rId10"/>
    <p:sldId id="328" r:id="rId11"/>
    <p:sldId id="333" r:id="rId12"/>
    <p:sldId id="272" r:id="rId13"/>
    <p:sldId id="353" r:id="rId14"/>
    <p:sldId id="351" r:id="rId15"/>
    <p:sldId id="329" r:id="rId16"/>
    <p:sldId id="262" r:id="rId17"/>
    <p:sldId id="354" r:id="rId18"/>
    <p:sldId id="3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159D64-E3F7-4851-A101-32D10F88132C}">
          <p14:sldIdLst>
            <p14:sldId id="257"/>
            <p14:sldId id="271"/>
            <p14:sldId id="327"/>
            <p14:sldId id="332"/>
            <p14:sldId id="352"/>
            <p14:sldId id="350"/>
            <p14:sldId id="328"/>
            <p14:sldId id="333"/>
            <p14:sldId id="272"/>
            <p14:sldId id="353"/>
            <p14:sldId id="351"/>
            <p14:sldId id="329"/>
            <p14:sldId id="262"/>
            <p14:sldId id="354"/>
            <p14:sldId id="334"/>
          </p14:sldIdLst>
        </p14:section>
        <p14:section name="Extra Slides for Ideas" id="{F3EBF9E6-4AE7-4608-AF83-FB6AF542711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71326-6505-4800-91EF-F0FB51E02980}" v="4" dt="2025-09-12T00:40:57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74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t Harwood" userId="868c4513-4632-4226-bd05-c46b0408d97b" providerId="ADAL" clId="{84171326-6505-4800-91EF-F0FB51E02980}"/>
    <pc:docChg chg="undo custSel addSld delSld modSld sldOrd modSection">
      <pc:chgData name="Clint Harwood" userId="868c4513-4632-4226-bd05-c46b0408d97b" providerId="ADAL" clId="{84171326-6505-4800-91EF-F0FB51E02980}" dt="2025-09-12T17:45:21.516" v="1323" actId="47"/>
      <pc:docMkLst>
        <pc:docMk/>
      </pc:docMkLst>
      <pc:sldChg chg="modSp mod">
        <pc:chgData name="Clint Harwood" userId="868c4513-4632-4226-bd05-c46b0408d97b" providerId="ADAL" clId="{84171326-6505-4800-91EF-F0FB51E02980}" dt="2025-08-28T15:03:10.890" v="99" actId="20577"/>
        <pc:sldMkLst>
          <pc:docMk/>
          <pc:sldMk cId="3218703110" sldId="257"/>
        </pc:sldMkLst>
        <pc:spChg chg="mod">
          <ac:chgData name="Clint Harwood" userId="868c4513-4632-4226-bd05-c46b0408d97b" providerId="ADAL" clId="{84171326-6505-4800-91EF-F0FB51E02980}" dt="2025-08-28T14:59:50.489" v="10" actId="20577"/>
          <ac:spMkLst>
            <pc:docMk/>
            <pc:sldMk cId="3218703110" sldId="257"/>
            <ac:spMk id="1393" creationId="{00000000-0000-0000-0000-000000000000}"/>
          </ac:spMkLst>
        </pc:spChg>
        <pc:spChg chg="mod">
          <ac:chgData name="Clint Harwood" userId="868c4513-4632-4226-bd05-c46b0408d97b" providerId="ADAL" clId="{84171326-6505-4800-91EF-F0FB51E02980}" dt="2025-08-28T15:03:10.890" v="99" actId="20577"/>
          <ac:spMkLst>
            <pc:docMk/>
            <pc:sldMk cId="3218703110" sldId="257"/>
            <ac:spMk id="1394" creationId="{00000000-0000-0000-0000-000000000000}"/>
          </ac:spMkLst>
        </pc:spChg>
      </pc:sldChg>
      <pc:sldChg chg="addSp delSp modSp mod">
        <pc:chgData name="Clint Harwood" userId="868c4513-4632-4226-bd05-c46b0408d97b" providerId="ADAL" clId="{84171326-6505-4800-91EF-F0FB51E02980}" dt="2025-09-12T00:40:33.331" v="1077" actId="12"/>
        <pc:sldMkLst>
          <pc:docMk/>
          <pc:sldMk cId="452078962" sldId="262"/>
        </pc:sldMkLst>
        <pc:spChg chg="add mod">
          <ac:chgData name="Clint Harwood" userId="868c4513-4632-4226-bd05-c46b0408d97b" providerId="ADAL" clId="{84171326-6505-4800-91EF-F0FB51E02980}" dt="2025-09-12T00:40:33.331" v="1077" actId="12"/>
          <ac:spMkLst>
            <pc:docMk/>
            <pc:sldMk cId="452078962" sldId="262"/>
            <ac:spMk id="2" creationId="{381ECDA8-5EC3-D27A-065F-A474DB2B9B1B}"/>
          </ac:spMkLst>
        </pc:spChg>
        <pc:spChg chg="mod">
          <ac:chgData name="Clint Harwood" userId="868c4513-4632-4226-bd05-c46b0408d97b" providerId="ADAL" clId="{84171326-6505-4800-91EF-F0FB51E02980}" dt="2025-09-12T00:31:33.205" v="873" actId="20577"/>
          <ac:spMkLst>
            <pc:docMk/>
            <pc:sldMk cId="452078962" sldId="262"/>
            <ac:spMk id="1491" creationId="{00000000-0000-0000-0000-000000000000}"/>
          </ac:spMkLst>
        </pc:spChg>
        <pc:picChg chg="del">
          <ac:chgData name="Clint Harwood" userId="868c4513-4632-4226-bd05-c46b0408d97b" providerId="ADAL" clId="{84171326-6505-4800-91EF-F0FB51E02980}" dt="2025-09-12T00:31:35.412" v="874" actId="478"/>
          <ac:picMkLst>
            <pc:docMk/>
            <pc:sldMk cId="452078962" sldId="262"/>
            <ac:picMk id="3" creationId="{0DA59880-894F-C8C2-E011-522B2E70EFC4}"/>
          </ac:picMkLst>
        </pc:picChg>
      </pc:sldChg>
      <pc:sldChg chg="modSp del mod">
        <pc:chgData name="Clint Harwood" userId="868c4513-4632-4226-bd05-c46b0408d97b" providerId="ADAL" clId="{84171326-6505-4800-91EF-F0FB51E02980}" dt="2025-09-12T00:36:30.735" v="1010" actId="47"/>
        <pc:sldMkLst>
          <pc:docMk/>
          <pc:sldMk cId="2656337762" sldId="263"/>
        </pc:sldMkLst>
      </pc:sldChg>
      <pc:sldChg chg="modSp mod">
        <pc:chgData name="Clint Harwood" userId="868c4513-4632-4226-bd05-c46b0408d97b" providerId="ADAL" clId="{84171326-6505-4800-91EF-F0FB51E02980}" dt="2025-09-09T13:25:49.162" v="408" actId="20577"/>
        <pc:sldMkLst>
          <pc:docMk/>
          <pc:sldMk cId="3694680853" sldId="271"/>
        </pc:sldMkLst>
        <pc:spChg chg="mod">
          <ac:chgData name="Clint Harwood" userId="868c4513-4632-4226-bd05-c46b0408d97b" providerId="ADAL" clId="{84171326-6505-4800-91EF-F0FB51E02980}" dt="2025-09-09T13:25:49.162" v="408" actId="20577"/>
          <ac:spMkLst>
            <pc:docMk/>
            <pc:sldMk cId="3694680853" sldId="271"/>
            <ac:spMk id="8" creationId="{374193ED-77F5-C943-96DF-2330492D2311}"/>
          </ac:spMkLst>
        </pc:spChg>
      </pc:sldChg>
      <pc:sldChg chg="addSp delSp modSp mod ord modClrScheme chgLayout">
        <pc:chgData name="Clint Harwood" userId="868c4513-4632-4226-bd05-c46b0408d97b" providerId="ADAL" clId="{84171326-6505-4800-91EF-F0FB51E02980}" dt="2025-09-12T00:50:55.988" v="1281" actId="14100"/>
        <pc:sldMkLst>
          <pc:docMk/>
          <pc:sldMk cId="3853927600" sldId="272"/>
        </pc:sldMkLst>
        <pc:spChg chg="add del mod ord">
          <ac:chgData name="Clint Harwood" userId="868c4513-4632-4226-bd05-c46b0408d97b" providerId="ADAL" clId="{84171326-6505-4800-91EF-F0FB51E02980}" dt="2025-09-12T00:11:33.064" v="615" actId="478"/>
          <ac:spMkLst>
            <pc:docMk/>
            <pc:sldMk cId="3853927600" sldId="272"/>
            <ac:spMk id="2" creationId="{9BB4EC4D-8BB7-377E-7EF1-1406B64EA139}"/>
          </ac:spMkLst>
        </pc:spChg>
        <pc:spChg chg="add mod ord">
          <ac:chgData name="Clint Harwood" userId="868c4513-4632-4226-bd05-c46b0408d97b" providerId="ADAL" clId="{84171326-6505-4800-91EF-F0FB51E02980}" dt="2025-09-12T00:50:55.988" v="1281" actId="14100"/>
          <ac:spMkLst>
            <pc:docMk/>
            <pc:sldMk cId="3853927600" sldId="272"/>
            <ac:spMk id="3" creationId="{94F79DDE-BE86-94D8-D7E3-94144A751A14}"/>
          </ac:spMkLst>
        </pc:spChg>
        <pc:spChg chg="del mod">
          <ac:chgData name="Clint Harwood" userId="868c4513-4632-4226-bd05-c46b0408d97b" providerId="ADAL" clId="{84171326-6505-4800-91EF-F0FB51E02980}" dt="2025-09-12T00:11:34.975" v="617" actId="478"/>
          <ac:spMkLst>
            <pc:docMk/>
            <pc:sldMk cId="3853927600" sldId="272"/>
            <ac:spMk id="1536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34.086" v="616" actId="478"/>
          <ac:spMkLst>
            <pc:docMk/>
            <pc:sldMk cId="3853927600" sldId="272"/>
            <ac:spMk id="1537" creationId="{00000000-0000-0000-0000-000000000000}"/>
          </ac:spMkLst>
        </pc:spChg>
        <pc:spChg chg="del">
          <ac:chgData name="Clint Harwood" userId="868c4513-4632-4226-bd05-c46b0408d97b" providerId="ADAL" clId="{84171326-6505-4800-91EF-F0FB51E02980}" dt="2025-09-12T00:10:35.375" v="577" actId="478"/>
          <ac:spMkLst>
            <pc:docMk/>
            <pc:sldMk cId="3853927600" sldId="272"/>
            <ac:spMk id="1538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21.089" v="608" actId="478"/>
          <ac:spMkLst>
            <pc:docMk/>
            <pc:sldMk cId="3853927600" sldId="272"/>
            <ac:spMk id="1539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23.837" v="611" actId="478"/>
          <ac:spMkLst>
            <pc:docMk/>
            <pc:sldMk cId="3853927600" sldId="272"/>
            <ac:spMk id="1540" creationId="{00000000-0000-0000-0000-000000000000}"/>
          </ac:spMkLst>
        </pc:spChg>
        <pc:spChg chg="del">
          <ac:chgData name="Clint Harwood" userId="868c4513-4632-4226-bd05-c46b0408d97b" providerId="ADAL" clId="{84171326-6505-4800-91EF-F0FB51E02980}" dt="2025-09-12T00:10:33.956" v="576" actId="478"/>
          <ac:spMkLst>
            <pc:docMk/>
            <pc:sldMk cId="3853927600" sldId="272"/>
            <ac:spMk id="1541" creationId="{00000000-0000-0000-0000-000000000000}"/>
          </ac:spMkLst>
        </pc:spChg>
        <pc:spChg chg="mod ord">
          <ac:chgData name="Clint Harwood" userId="868c4513-4632-4226-bd05-c46b0408d97b" providerId="ADAL" clId="{84171326-6505-4800-91EF-F0FB51E02980}" dt="2025-09-12T00:11:14.289" v="605" actId="700"/>
          <ac:spMkLst>
            <pc:docMk/>
            <pc:sldMk cId="3853927600" sldId="272"/>
            <ac:spMk id="1542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30.645" v="614" actId="478"/>
          <ac:spMkLst>
            <pc:docMk/>
            <pc:sldMk cId="3853927600" sldId="272"/>
            <ac:spMk id="1543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26.333" v="613" actId="478"/>
          <ac:spMkLst>
            <pc:docMk/>
            <pc:sldMk cId="3853927600" sldId="272"/>
            <ac:spMk id="1544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0:37.733" v="579" actId="478"/>
          <ac:spMkLst>
            <pc:docMk/>
            <pc:sldMk cId="3853927600" sldId="272"/>
            <ac:spMk id="1545" creationId="{00000000-0000-0000-0000-000000000000}"/>
          </ac:spMkLst>
        </pc:spChg>
        <pc:spChg chg="mod ord">
          <ac:chgData name="Clint Harwood" userId="868c4513-4632-4226-bd05-c46b0408d97b" providerId="ADAL" clId="{84171326-6505-4800-91EF-F0FB51E02980}" dt="2025-09-12T00:11:14.289" v="605" actId="700"/>
          <ac:spMkLst>
            <pc:docMk/>
            <pc:sldMk cId="3853927600" sldId="272"/>
            <ac:spMk id="1546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20.328" v="606" actId="478"/>
          <ac:spMkLst>
            <pc:docMk/>
            <pc:sldMk cId="3853927600" sldId="272"/>
            <ac:spMk id="1547" creationId="{00000000-0000-0000-0000-000000000000}"/>
          </ac:spMkLst>
        </pc:spChg>
        <pc:spChg chg="del mod">
          <ac:chgData name="Clint Harwood" userId="868c4513-4632-4226-bd05-c46b0408d97b" providerId="ADAL" clId="{84171326-6505-4800-91EF-F0FB51E02980}" dt="2025-09-12T00:11:22.101" v="609" actId="478"/>
          <ac:spMkLst>
            <pc:docMk/>
            <pc:sldMk cId="3853927600" sldId="272"/>
            <ac:spMk id="1548" creationId="{00000000-0000-0000-0000-000000000000}"/>
          </ac:spMkLst>
        </pc:spChg>
        <pc:spChg chg="del">
          <ac:chgData name="Clint Harwood" userId="868c4513-4632-4226-bd05-c46b0408d97b" providerId="ADAL" clId="{84171326-6505-4800-91EF-F0FB51E02980}" dt="2025-09-12T00:10:31.853" v="574" actId="478"/>
          <ac:spMkLst>
            <pc:docMk/>
            <pc:sldMk cId="3853927600" sldId="272"/>
            <ac:spMk id="1549" creationId="{00000000-0000-0000-0000-000000000000}"/>
          </ac:spMkLst>
        </pc:spChg>
      </pc:sldChg>
      <pc:sldChg chg="modSp mod">
        <pc:chgData name="Clint Harwood" userId="868c4513-4632-4226-bd05-c46b0408d97b" providerId="ADAL" clId="{84171326-6505-4800-91EF-F0FB51E02980}" dt="2025-09-11T18:55:39.794" v="445" actId="20577"/>
        <pc:sldMkLst>
          <pc:docMk/>
          <pc:sldMk cId="3312992992" sldId="327"/>
        </pc:sldMkLst>
        <pc:spChg chg="mod">
          <ac:chgData name="Clint Harwood" userId="868c4513-4632-4226-bd05-c46b0408d97b" providerId="ADAL" clId="{84171326-6505-4800-91EF-F0FB51E02980}" dt="2025-08-28T15:04:43.888" v="200" actId="20577"/>
          <ac:spMkLst>
            <pc:docMk/>
            <pc:sldMk cId="3312992992" sldId="327"/>
            <ac:spMk id="2" creationId="{57D22765-6901-8393-8E0A-DF6AD3316991}"/>
          </ac:spMkLst>
        </pc:spChg>
        <pc:spChg chg="mod">
          <ac:chgData name="Clint Harwood" userId="868c4513-4632-4226-bd05-c46b0408d97b" providerId="ADAL" clId="{84171326-6505-4800-91EF-F0FB51E02980}" dt="2025-09-11T18:55:39.794" v="445" actId="20577"/>
          <ac:spMkLst>
            <pc:docMk/>
            <pc:sldMk cId="3312992992" sldId="327"/>
            <ac:spMk id="6" creationId="{CA971CA1-97A9-9096-CFB3-11367698402C}"/>
          </ac:spMkLst>
        </pc:spChg>
      </pc:sldChg>
      <pc:sldChg chg="addSp modSp mod ord">
        <pc:chgData name="Clint Harwood" userId="868c4513-4632-4226-bd05-c46b0408d97b" providerId="ADAL" clId="{84171326-6505-4800-91EF-F0FB51E02980}" dt="2025-09-12T00:08:32.577" v="545" actId="22"/>
        <pc:sldMkLst>
          <pc:docMk/>
          <pc:sldMk cId="1784651611" sldId="328"/>
        </pc:sldMkLst>
        <pc:spChg chg="mod">
          <ac:chgData name="Clint Harwood" userId="868c4513-4632-4226-bd05-c46b0408d97b" providerId="ADAL" clId="{84171326-6505-4800-91EF-F0FB51E02980}" dt="2025-09-12T00:08:27.637" v="543" actId="20577"/>
          <ac:spMkLst>
            <pc:docMk/>
            <pc:sldMk cId="1784651611" sldId="328"/>
            <ac:spMk id="2" creationId="{EE18916E-1062-5491-B2CC-7A961791DE18}"/>
          </ac:spMkLst>
        </pc:spChg>
        <pc:spChg chg="mod">
          <ac:chgData name="Clint Harwood" userId="868c4513-4632-4226-bd05-c46b0408d97b" providerId="ADAL" clId="{84171326-6505-4800-91EF-F0FB51E02980}" dt="2025-09-12T00:08:31.134" v="544" actId="20577"/>
          <ac:spMkLst>
            <pc:docMk/>
            <pc:sldMk cId="1784651611" sldId="328"/>
            <ac:spMk id="3" creationId="{7615D568-8E7C-0219-EDDE-009828717252}"/>
          </ac:spMkLst>
        </pc:spChg>
        <pc:picChg chg="add">
          <ac:chgData name="Clint Harwood" userId="868c4513-4632-4226-bd05-c46b0408d97b" providerId="ADAL" clId="{84171326-6505-4800-91EF-F0FB51E02980}" dt="2025-09-12T00:08:32.577" v="545" actId="22"/>
          <ac:picMkLst>
            <pc:docMk/>
            <pc:sldMk cId="1784651611" sldId="328"/>
            <ac:picMk id="5" creationId="{24640BFC-730B-9A56-3785-234C8932D3F8}"/>
          </ac:picMkLst>
        </pc:picChg>
      </pc:sldChg>
      <pc:sldChg chg="addSp modSp mod ord">
        <pc:chgData name="Clint Harwood" userId="868c4513-4632-4226-bd05-c46b0408d97b" providerId="ADAL" clId="{84171326-6505-4800-91EF-F0FB51E02980}" dt="2025-09-12T00:50:18.465" v="1244" actId="12"/>
        <pc:sldMkLst>
          <pc:docMk/>
          <pc:sldMk cId="2714060357" sldId="329"/>
        </pc:sldMkLst>
        <pc:spChg chg="mod">
          <ac:chgData name="Clint Harwood" userId="868c4513-4632-4226-bd05-c46b0408d97b" providerId="ADAL" clId="{84171326-6505-4800-91EF-F0FB51E02980}" dt="2025-09-12T00:40:27.792" v="1076" actId="14100"/>
          <ac:spMkLst>
            <pc:docMk/>
            <pc:sldMk cId="2714060357" sldId="329"/>
            <ac:spMk id="2" creationId="{BC48CE8A-1FB1-A972-7374-C1054A92007D}"/>
          </ac:spMkLst>
        </pc:spChg>
        <pc:spChg chg="mod">
          <ac:chgData name="Clint Harwood" userId="868c4513-4632-4226-bd05-c46b0408d97b" providerId="ADAL" clId="{84171326-6505-4800-91EF-F0FB51E02980}" dt="2025-09-12T00:50:18.465" v="1244" actId="12"/>
          <ac:spMkLst>
            <pc:docMk/>
            <pc:sldMk cId="2714060357" sldId="329"/>
            <ac:spMk id="11" creationId="{7B59AC47-99EB-1290-394F-BB0864363010}"/>
          </ac:spMkLst>
        </pc:spChg>
        <pc:picChg chg="add mod">
          <ac:chgData name="Clint Harwood" userId="868c4513-4632-4226-bd05-c46b0408d97b" providerId="ADAL" clId="{84171326-6505-4800-91EF-F0FB51E02980}" dt="2025-09-12T00:40:23.751" v="1075" actId="1076"/>
          <ac:picMkLst>
            <pc:docMk/>
            <pc:sldMk cId="2714060357" sldId="329"/>
            <ac:picMk id="4" creationId="{DEB1B5E1-0261-71C7-FE34-AD9D8212E746}"/>
          </ac:picMkLst>
        </pc:picChg>
      </pc:sldChg>
      <pc:sldChg chg="addSp delSp modSp mod ord">
        <pc:chgData name="Clint Harwood" userId="868c4513-4632-4226-bd05-c46b0408d97b" providerId="ADAL" clId="{84171326-6505-4800-91EF-F0FB51E02980}" dt="2025-09-12T00:09:20.159" v="549" actId="14100"/>
        <pc:sldMkLst>
          <pc:docMk/>
          <pc:sldMk cId="1208707497" sldId="332"/>
        </pc:sldMkLst>
        <pc:spChg chg="mod">
          <ac:chgData name="Clint Harwood" userId="868c4513-4632-4226-bd05-c46b0408d97b" providerId="ADAL" clId="{84171326-6505-4800-91EF-F0FB51E02980}" dt="2025-08-28T15:09:46.227" v="326" actId="20577"/>
          <ac:spMkLst>
            <pc:docMk/>
            <pc:sldMk cId="1208707497" sldId="332"/>
            <ac:spMk id="4" creationId="{08419760-5F72-D307-6C56-82D9748FD95A}"/>
          </ac:spMkLst>
        </pc:spChg>
        <pc:picChg chg="add del mod">
          <ac:chgData name="Clint Harwood" userId="868c4513-4632-4226-bd05-c46b0408d97b" providerId="ADAL" clId="{84171326-6505-4800-91EF-F0FB51E02980}" dt="2025-09-12T00:06:07.733" v="505" actId="478"/>
          <ac:picMkLst>
            <pc:docMk/>
            <pc:sldMk cId="1208707497" sldId="332"/>
            <ac:picMk id="3" creationId="{51F66311-0C9D-76AF-7B15-CE498B25E43E}"/>
          </ac:picMkLst>
        </pc:picChg>
        <pc:picChg chg="add mod">
          <ac:chgData name="Clint Harwood" userId="868c4513-4632-4226-bd05-c46b0408d97b" providerId="ADAL" clId="{84171326-6505-4800-91EF-F0FB51E02980}" dt="2025-09-12T00:09:20.159" v="549" actId="14100"/>
          <ac:picMkLst>
            <pc:docMk/>
            <pc:sldMk cId="1208707497" sldId="332"/>
            <ac:picMk id="7" creationId="{AF48AFAA-A485-DA2D-553C-68E46A64E745}"/>
          </ac:picMkLst>
        </pc:picChg>
      </pc:sldChg>
      <pc:sldChg chg="modSp mod ord">
        <pc:chgData name="Clint Harwood" userId="868c4513-4632-4226-bd05-c46b0408d97b" providerId="ADAL" clId="{84171326-6505-4800-91EF-F0FB51E02980}" dt="2025-09-12T00:08:49.886" v="547"/>
        <pc:sldMkLst>
          <pc:docMk/>
          <pc:sldMk cId="1842494628" sldId="333"/>
        </pc:sldMkLst>
        <pc:spChg chg="mod">
          <ac:chgData name="Clint Harwood" userId="868c4513-4632-4226-bd05-c46b0408d97b" providerId="ADAL" clId="{84171326-6505-4800-91EF-F0FB51E02980}" dt="2025-09-11T18:56:34.412" v="450" actId="20577"/>
          <ac:spMkLst>
            <pc:docMk/>
            <pc:sldMk cId="1842494628" sldId="333"/>
            <ac:spMk id="2" creationId="{C00D7742-EE6D-5574-13FA-FDC34967DA16}"/>
          </ac:spMkLst>
        </pc:spChg>
      </pc:sldChg>
      <pc:sldChg chg="addSp delSp modSp mod ord">
        <pc:chgData name="Clint Harwood" userId="868c4513-4632-4226-bd05-c46b0408d97b" providerId="ADAL" clId="{84171326-6505-4800-91EF-F0FB51E02980}" dt="2025-09-12T00:38:31.151" v="1025" actId="1076"/>
        <pc:sldMkLst>
          <pc:docMk/>
          <pc:sldMk cId="3297820764" sldId="334"/>
        </pc:sldMkLst>
        <pc:spChg chg="mod">
          <ac:chgData name="Clint Harwood" userId="868c4513-4632-4226-bd05-c46b0408d97b" providerId="ADAL" clId="{84171326-6505-4800-91EF-F0FB51E02980}" dt="2025-09-12T00:36:24.620" v="1006" actId="20577"/>
          <ac:spMkLst>
            <pc:docMk/>
            <pc:sldMk cId="3297820764" sldId="334"/>
            <ac:spMk id="2" creationId="{EE18916E-1062-5491-B2CC-7A961791DE18}"/>
          </ac:spMkLst>
        </pc:spChg>
        <pc:picChg chg="add mod">
          <ac:chgData name="Clint Harwood" userId="868c4513-4632-4226-bd05-c46b0408d97b" providerId="ADAL" clId="{84171326-6505-4800-91EF-F0FB51E02980}" dt="2025-09-12T00:38:31.151" v="1025" actId="1076"/>
          <ac:picMkLst>
            <pc:docMk/>
            <pc:sldMk cId="3297820764" sldId="334"/>
            <ac:picMk id="4" creationId="{848F94EF-8125-DE5F-4162-B2C46EA2569C}"/>
          </ac:picMkLst>
        </pc:picChg>
        <pc:picChg chg="del">
          <ac:chgData name="Clint Harwood" userId="868c4513-4632-4226-bd05-c46b0408d97b" providerId="ADAL" clId="{84171326-6505-4800-91EF-F0FB51E02980}" dt="2025-09-12T00:36:27.270" v="1007" actId="478"/>
          <ac:picMkLst>
            <pc:docMk/>
            <pc:sldMk cId="3297820764" sldId="334"/>
            <ac:picMk id="6" creationId="{E4588D77-A96A-D884-145C-479FB92085BF}"/>
          </ac:picMkLst>
        </pc:picChg>
        <pc:picChg chg="del">
          <ac:chgData name="Clint Harwood" userId="868c4513-4632-4226-bd05-c46b0408d97b" providerId="ADAL" clId="{84171326-6505-4800-91EF-F0FB51E02980}" dt="2025-09-12T00:36:28.033" v="1008" actId="478"/>
          <ac:picMkLst>
            <pc:docMk/>
            <pc:sldMk cId="3297820764" sldId="334"/>
            <ac:picMk id="7" creationId="{DF02916B-712A-B717-7E44-379476C2AA12}"/>
          </ac:picMkLst>
        </pc:picChg>
        <pc:picChg chg="del">
          <ac:chgData name="Clint Harwood" userId="868c4513-4632-4226-bd05-c46b0408d97b" providerId="ADAL" clId="{84171326-6505-4800-91EF-F0FB51E02980}" dt="2025-09-12T00:36:28.590" v="1009" actId="478"/>
          <ac:picMkLst>
            <pc:docMk/>
            <pc:sldMk cId="3297820764" sldId="334"/>
            <ac:picMk id="8" creationId="{C84357E8-4138-FAA0-C919-F47141408CE3}"/>
          </ac:picMkLst>
        </pc:picChg>
      </pc:sldChg>
      <pc:sldChg chg="del">
        <pc:chgData name="Clint Harwood" userId="868c4513-4632-4226-bd05-c46b0408d97b" providerId="ADAL" clId="{84171326-6505-4800-91EF-F0FB51E02980}" dt="2025-09-12T00:36:38.795" v="1019" actId="47"/>
        <pc:sldMkLst>
          <pc:docMk/>
          <pc:sldMk cId="2906011692" sldId="336"/>
        </pc:sldMkLst>
      </pc:sldChg>
      <pc:sldChg chg="del">
        <pc:chgData name="Clint Harwood" userId="868c4513-4632-4226-bd05-c46b0408d97b" providerId="ADAL" clId="{84171326-6505-4800-91EF-F0FB51E02980}" dt="2025-09-12T00:36:41.930" v="1022" actId="47"/>
        <pc:sldMkLst>
          <pc:docMk/>
          <pc:sldMk cId="2489449769" sldId="337"/>
        </pc:sldMkLst>
      </pc:sldChg>
      <pc:sldChg chg="del">
        <pc:chgData name="Clint Harwood" userId="868c4513-4632-4226-bd05-c46b0408d97b" providerId="ADAL" clId="{84171326-6505-4800-91EF-F0FB51E02980}" dt="2025-09-12T00:36:32.896" v="1012" actId="47"/>
        <pc:sldMkLst>
          <pc:docMk/>
          <pc:sldMk cId="2216167989" sldId="338"/>
        </pc:sldMkLst>
      </pc:sldChg>
      <pc:sldChg chg="del">
        <pc:chgData name="Clint Harwood" userId="868c4513-4632-4226-bd05-c46b0408d97b" providerId="ADAL" clId="{84171326-6505-4800-91EF-F0FB51E02980}" dt="2025-09-12T00:07:10.792" v="519" actId="47"/>
        <pc:sldMkLst>
          <pc:docMk/>
          <pc:sldMk cId="591005050" sldId="340"/>
        </pc:sldMkLst>
      </pc:sldChg>
      <pc:sldChg chg="del">
        <pc:chgData name="Clint Harwood" userId="868c4513-4632-4226-bd05-c46b0408d97b" providerId="ADAL" clId="{84171326-6505-4800-91EF-F0FB51E02980}" dt="2025-09-12T00:36:33.719" v="1013" actId="47"/>
        <pc:sldMkLst>
          <pc:docMk/>
          <pc:sldMk cId="2713860917" sldId="341"/>
        </pc:sldMkLst>
      </pc:sldChg>
      <pc:sldChg chg="del">
        <pc:chgData name="Clint Harwood" userId="868c4513-4632-4226-bd05-c46b0408d97b" providerId="ADAL" clId="{84171326-6505-4800-91EF-F0FB51E02980}" dt="2025-09-12T00:36:36.518" v="1016" actId="47"/>
        <pc:sldMkLst>
          <pc:docMk/>
          <pc:sldMk cId="2963848567" sldId="342"/>
        </pc:sldMkLst>
      </pc:sldChg>
      <pc:sldChg chg="del">
        <pc:chgData name="Clint Harwood" userId="868c4513-4632-4226-bd05-c46b0408d97b" providerId="ADAL" clId="{84171326-6505-4800-91EF-F0FB51E02980}" dt="2025-09-12T00:36:37.252" v="1017" actId="47"/>
        <pc:sldMkLst>
          <pc:docMk/>
          <pc:sldMk cId="507530152" sldId="343"/>
        </pc:sldMkLst>
      </pc:sldChg>
      <pc:sldChg chg="del">
        <pc:chgData name="Clint Harwood" userId="868c4513-4632-4226-bd05-c46b0408d97b" providerId="ADAL" clId="{84171326-6505-4800-91EF-F0FB51E02980}" dt="2025-09-12T00:36:38.058" v="1018" actId="47"/>
        <pc:sldMkLst>
          <pc:docMk/>
          <pc:sldMk cId="1313273644" sldId="344"/>
        </pc:sldMkLst>
      </pc:sldChg>
      <pc:sldChg chg="del">
        <pc:chgData name="Clint Harwood" userId="868c4513-4632-4226-bd05-c46b0408d97b" providerId="ADAL" clId="{84171326-6505-4800-91EF-F0FB51E02980}" dt="2025-09-12T00:36:40.966" v="1021" actId="47"/>
        <pc:sldMkLst>
          <pc:docMk/>
          <pc:sldMk cId="474630659" sldId="345"/>
        </pc:sldMkLst>
      </pc:sldChg>
      <pc:sldChg chg="del">
        <pc:chgData name="Clint Harwood" userId="868c4513-4632-4226-bd05-c46b0408d97b" providerId="ADAL" clId="{84171326-6505-4800-91EF-F0FB51E02980}" dt="2025-09-12T00:36:39.815" v="1020" actId="47"/>
        <pc:sldMkLst>
          <pc:docMk/>
          <pc:sldMk cId="1290285413" sldId="346"/>
        </pc:sldMkLst>
      </pc:sldChg>
      <pc:sldChg chg="del">
        <pc:chgData name="Clint Harwood" userId="868c4513-4632-4226-bd05-c46b0408d97b" providerId="ADAL" clId="{84171326-6505-4800-91EF-F0FB51E02980}" dt="2025-09-12T00:36:31.553" v="1011" actId="47"/>
        <pc:sldMkLst>
          <pc:docMk/>
          <pc:sldMk cId="134395577" sldId="347"/>
        </pc:sldMkLst>
      </pc:sldChg>
      <pc:sldChg chg="del">
        <pc:chgData name="Clint Harwood" userId="868c4513-4632-4226-bd05-c46b0408d97b" providerId="ADAL" clId="{84171326-6505-4800-91EF-F0FB51E02980}" dt="2025-09-12T00:36:34.738" v="1014" actId="47"/>
        <pc:sldMkLst>
          <pc:docMk/>
          <pc:sldMk cId="4219147780" sldId="348"/>
        </pc:sldMkLst>
      </pc:sldChg>
      <pc:sldChg chg="del">
        <pc:chgData name="Clint Harwood" userId="868c4513-4632-4226-bd05-c46b0408d97b" providerId="ADAL" clId="{84171326-6505-4800-91EF-F0FB51E02980}" dt="2025-09-12T00:36:35.694" v="1015" actId="47"/>
        <pc:sldMkLst>
          <pc:docMk/>
          <pc:sldMk cId="3415836428" sldId="349"/>
        </pc:sldMkLst>
      </pc:sldChg>
      <pc:sldChg chg="modSp add mod ord">
        <pc:chgData name="Clint Harwood" userId="868c4513-4632-4226-bd05-c46b0408d97b" providerId="ADAL" clId="{84171326-6505-4800-91EF-F0FB51E02980}" dt="2025-09-11T18:57:30.949" v="479"/>
        <pc:sldMkLst>
          <pc:docMk/>
          <pc:sldMk cId="3538415155" sldId="350"/>
        </pc:sldMkLst>
        <pc:spChg chg="mod">
          <ac:chgData name="Clint Harwood" userId="868c4513-4632-4226-bd05-c46b0408d97b" providerId="ADAL" clId="{84171326-6505-4800-91EF-F0FB51E02980}" dt="2025-09-11T18:57:26.168" v="477" actId="20577"/>
          <ac:spMkLst>
            <pc:docMk/>
            <pc:sldMk cId="3538415155" sldId="350"/>
            <ac:spMk id="2" creationId="{0AC70EB0-2F1D-5B03-217A-A5F73BF11987}"/>
          </ac:spMkLst>
        </pc:spChg>
      </pc:sldChg>
      <pc:sldChg chg="modSp add mod ord">
        <pc:chgData name="Clint Harwood" userId="868c4513-4632-4226-bd05-c46b0408d97b" providerId="ADAL" clId="{84171326-6505-4800-91EF-F0FB51E02980}" dt="2025-09-11T18:57:51.042" v="502"/>
        <pc:sldMkLst>
          <pc:docMk/>
          <pc:sldMk cId="296675152" sldId="351"/>
        </pc:sldMkLst>
        <pc:spChg chg="mod">
          <ac:chgData name="Clint Harwood" userId="868c4513-4632-4226-bd05-c46b0408d97b" providerId="ADAL" clId="{84171326-6505-4800-91EF-F0FB51E02980}" dt="2025-09-11T18:57:47.998" v="500" actId="14100"/>
          <ac:spMkLst>
            <pc:docMk/>
            <pc:sldMk cId="296675152" sldId="351"/>
            <ac:spMk id="2" creationId="{BA09AF9C-26BB-E4A7-E659-B801931169F3}"/>
          </ac:spMkLst>
        </pc:spChg>
      </pc:sldChg>
      <pc:sldChg chg="addSp delSp modSp add mod modClrScheme chgLayout">
        <pc:chgData name="Clint Harwood" userId="868c4513-4632-4226-bd05-c46b0408d97b" providerId="ADAL" clId="{84171326-6505-4800-91EF-F0FB51E02980}" dt="2025-09-12T00:10:21.796" v="573" actId="14100"/>
        <pc:sldMkLst>
          <pc:docMk/>
          <pc:sldMk cId="3520097767" sldId="352"/>
        </pc:sldMkLst>
        <pc:spChg chg="mod ord">
          <ac:chgData name="Clint Harwood" userId="868c4513-4632-4226-bd05-c46b0408d97b" providerId="ADAL" clId="{84171326-6505-4800-91EF-F0FB51E02980}" dt="2025-09-12T00:10:15.350" v="572" actId="1076"/>
          <ac:spMkLst>
            <pc:docMk/>
            <pc:sldMk cId="3520097767" sldId="352"/>
            <ac:spMk id="4" creationId="{E81F95BB-83AF-65D1-9347-1892F5CC50BE}"/>
          </ac:spMkLst>
        </pc:spChg>
        <pc:spChg chg="del">
          <ac:chgData name="Clint Harwood" userId="868c4513-4632-4226-bd05-c46b0408d97b" providerId="ADAL" clId="{84171326-6505-4800-91EF-F0FB51E02980}" dt="2025-09-12T00:06:21.394" v="510" actId="478"/>
          <ac:spMkLst>
            <pc:docMk/>
            <pc:sldMk cId="3520097767" sldId="352"/>
            <ac:spMk id="5" creationId="{B8A12198-235B-E482-619F-C678D16747A6}"/>
          </ac:spMkLst>
        </pc:spChg>
        <pc:picChg chg="add mod">
          <ac:chgData name="Clint Harwood" userId="868c4513-4632-4226-bd05-c46b0408d97b" providerId="ADAL" clId="{84171326-6505-4800-91EF-F0FB51E02980}" dt="2025-09-12T00:10:21.796" v="573" actId="14100"/>
          <ac:picMkLst>
            <pc:docMk/>
            <pc:sldMk cId="3520097767" sldId="352"/>
            <ac:picMk id="3" creationId="{EE1DDA53-442F-163D-E75E-F8477DE75AA5}"/>
          </ac:picMkLst>
        </pc:picChg>
      </pc:sldChg>
      <pc:sldChg chg="addSp delSp modSp new mod modClrScheme chgLayout">
        <pc:chgData name="Clint Harwood" userId="868c4513-4632-4226-bd05-c46b0408d97b" providerId="ADAL" clId="{84171326-6505-4800-91EF-F0FB51E02980}" dt="2025-09-12T00:12:16.060" v="680" actId="20577"/>
        <pc:sldMkLst>
          <pc:docMk/>
          <pc:sldMk cId="4162552510" sldId="353"/>
        </pc:sldMkLst>
        <pc:spChg chg="del mod ord">
          <ac:chgData name="Clint Harwood" userId="868c4513-4632-4226-bd05-c46b0408d97b" providerId="ADAL" clId="{84171326-6505-4800-91EF-F0FB51E02980}" dt="2025-09-12T00:12:11.783" v="673" actId="700"/>
          <ac:spMkLst>
            <pc:docMk/>
            <pc:sldMk cId="4162552510" sldId="353"/>
            <ac:spMk id="2" creationId="{095EA666-81C7-B363-5152-E2E4F2866AC7}"/>
          </ac:spMkLst>
        </pc:spChg>
        <pc:spChg chg="del mod ord">
          <ac:chgData name="Clint Harwood" userId="868c4513-4632-4226-bd05-c46b0408d97b" providerId="ADAL" clId="{84171326-6505-4800-91EF-F0FB51E02980}" dt="2025-09-12T00:12:11.783" v="673" actId="700"/>
          <ac:spMkLst>
            <pc:docMk/>
            <pc:sldMk cId="4162552510" sldId="353"/>
            <ac:spMk id="3" creationId="{B4224AF8-6AEC-E904-2770-B9B439AED46F}"/>
          </ac:spMkLst>
        </pc:spChg>
        <pc:spChg chg="del">
          <ac:chgData name="Clint Harwood" userId="868c4513-4632-4226-bd05-c46b0408d97b" providerId="ADAL" clId="{84171326-6505-4800-91EF-F0FB51E02980}" dt="2025-09-12T00:12:11.783" v="673" actId="700"/>
          <ac:spMkLst>
            <pc:docMk/>
            <pc:sldMk cId="4162552510" sldId="353"/>
            <ac:spMk id="4" creationId="{C66AF524-4C9B-5B83-5FCC-FF34129E0191}"/>
          </ac:spMkLst>
        </pc:spChg>
        <pc:spChg chg="add mod ord">
          <ac:chgData name="Clint Harwood" userId="868c4513-4632-4226-bd05-c46b0408d97b" providerId="ADAL" clId="{84171326-6505-4800-91EF-F0FB51E02980}" dt="2025-09-12T00:12:16.060" v="680" actId="20577"/>
          <ac:spMkLst>
            <pc:docMk/>
            <pc:sldMk cId="4162552510" sldId="353"/>
            <ac:spMk id="5" creationId="{6B9F4FAC-A5A8-5516-90A0-A52DF8E91A57}"/>
          </ac:spMkLst>
        </pc:spChg>
        <pc:spChg chg="add mod ord">
          <ac:chgData name="Clint Harwood" userId="868c4513-4632-4226-bd05-c46b0408d97b" providerId="ADAL" clId="{84171326-6505-4800-91EF-F0FB51E02980}" dt="2025-09-12T00:12:11.783" v="673" actId="700"/>
          <ac:spMkLst>
            <pc:docMk/>
            <pc:sldMk cId="4162552510" sldId="353"/>
            <ac:spMk id="6" creationId="{B6D2368E-4BB9-0579-7B32-9AAFAFD95EE3}"/>
          </ac:spMkLst>
        </pc:spChg>
      </pc:sldChg>
      <pc:sldChg chg="addSp delSp modSp add mod ord">
        <pc:chgData name="Clint Harwood" userId="868c4513-4632-4226-bd05-c46b0408d97b" providerId="ADAL" clId="{84171326-6505-4800-91EF-F0FB51E02980}" dt="2025-09-12T00:42:44.328" v="1229" actId="403"/>
        <pc:sldMkLst>
          <pc:docMk/>
          <pc:sldMk cId="2448490926" sldId="354"/>
        </pc:sldMkLst>
        <pc:spChg chg="add mod">
          <ac:chgData name="Clint Harwood" userId="868c4513-4632-4226-bd05-c46b0408d97b" providerId="ADAL" clId="{84171326-6505-4800-91EF-F0FB51E02980}" dt="2025-09-12T00:42:44.328" v="1229" actId="403"/>
          <ac:spMkLst>
            <pc:docMk/>
            <pc:sldMk cId="2448490926" sldId="354"/>
            <ac:spMk id="3" creationId="{88308A91-DC1B-CBF4-8069-23225F79758C}"/>
          </ac:spMkLst>
        </pc:spChg>
        <pc:picChg chg="del">
          <ac:chgData name="Clint Harwood" userId="868c4513-4632-4226-bd05-c46b0408d97b" providerId="ADAL" clId="{84171326-6505-4800-91EF-F0FB51E02980}" dt="2025-09-12T00:40:47.615" v="1081" actId="478"/>
          <ac:picMkLst>
            <pc:docMk/>
            <pc:sldMk cId="2448490926" sldId="354"/>
            <ac:picMk id="4" creationId="{F4AAB83A-55AE-AB9A-A17D-D4B6C4CEDFBC}"/>
          </ac:picMkLst>
        </pc:picChg>
      </pc:sldChg>
      <pc:sldChg chg="addSp delSp modSp add del mod ord">
        <pc:chgData name="Clint Harwood" userId="868c4513-4632-4226-bd05-c46b0408d97b" providerId="ADAL" clId="{84171326-6505-4800-91EF-F0FB51E02980}" dt="2025-09-12T17:45:18.793" v="1322" actId="47"/>
        <pc:sldMkLst>
          <pc:docMk/>
          <pc:sldMk cId="3553799041" sldId="355"/>
        </pc:sldMkLst>
        <pc:spChg chg="mod">
          <ac:chgData name="Clint Harwood" userId="868c4513-4632-4226-bd05-c46b0408d97b" providerId="ADAL" clId="{84171326-6505-4800-91EF-F0FB51E02980}" dt="2025-09-12T17:38:20.242" v="1305" actId="20577"/>
          <ac:spMkLst>
            <pc:docMk/>
            <pc:sldMk cId="3553799041" sldId="355"/>
            <ac:spMk id="2" creationId="{29CE172E-EE3A-C99E-148A-AA782B3D4F83}"/>
          </ac:spMkLst>
        </pc:spChg>
        <pc:spChg chg="del">
          <ac:chgData name="Clint Harwood" userId="868c4513-4632-4226-bd05-c46b0408d97b" providerId="ADAL" clId="{84171326-6505-4800-91EF-F0FB51E02980}" dt="2025-09-12T17:38:25.941" v="1306" actId="478"/>
          <ac:spMkLst>
            <pc:docMk/>
            <pc:sldMk cId="3553799041" sldId="355"/>
            <ac:spMk id="3" creationId="{C0426F6F-2B70-D230-7A24-10DBC6D31A8A}"/>
          </ac:spMkLst>
        </pc:spChg>
        <pc:picChg chg="del">
          <ac:chgData name="Clint Harwood" userId="868c4513-4632-4226-bd05-c46b0408d97b" providerId="ADAL" clId="{84171326-6505-4800-91EF-F0FB51E02980}" dt="2025-09-12T17:38:10.091" v="1285" actId="478"/>
          <ac:picMkLst>
            <pc:docMk/>
            <pc:sldMk cId="3553799041" sldId="355"/>
            <ac:picMk id="5" creationId="{D277F48E-B9B2-D53E-87B1-3D1E0B69ADD4}"/>
          </ac:picMkLst>
        </pc:picChg>
        <pc:picChg chg="add mod">
          <ac:chgData name="Clint Harwood" userId="868c4513-4632-4226-bd05-c46b0408d97b" providerId="ADAL" clId="{84171326-6505-4800-91EF-F0FB51E02980}" dt="2025-09-12T17:39:21.971" v="1311" actId="1076"/>
          <ac:picMkLst>
            <pc:docMk/>
            <pc:sldMk cId="3553799041" sldId="355"/>
            <ac:picMk id="6" creationId="{7D244278-ADFA-A85C-71C0-E9EF50998DFB}"/>
          </ac:picMkLst>
        </pc:picChg>
      </pc:sldChg>
      <pc:sldChg chg="addSp delSp modSp add del mod ord">
        <pc:chgData name="Clint Harwood" userId="868c4513-4632-4226-bd05-c46b0408d97b" providerId="ADAL" clId="{84171326-6505-4800-91EF-F0FB51E02980}" dt="2025-09-12T17:45:21.516" v="1323" actId="47"/>
        <pc:sldMkLst>
          <pc:docMk/>
          <pc:sldMk cId="3470989169" sldId="356"/>
        </pc:sldMkLst>
        <pc:spChg chg="mod">
          <ac:chgData name="Clint Harwood" userId="868c4513-4632-4226-bd05-c46b0408d97b" providerId="ADAL" clId="{84171326-6505-4800-91EF-F0FB51E02980}" dt="2025-09-12T17:45:00.107" v="1321" actId="20577"/>
          <ac:spMkLst>
            <pc:docMk/>
            <pc:sldMk cId="3470989169" sldId="356"/>
            <ac:spMk id="11" creationId="{35933AE4-D4C1-4C31-D01B-6848BA985DD0}"/>
          </ac:spMkLst>
        </pc:spChg>
        <pc:picChg chg="del">
          <ac:chgData name="Clint Harwood" userId="868c4513-4632-4226-bd05-c46b0408d97b" providerId="ADAL" clId="{84171326-6505-4800-91EF-F0FB51E02980}" dt="2025-09-12T17:44:39.902" v="1315" actId="478"/>
          <ac:picMkLst>
            <pc:docMk/>
            <pc:sldMk cId="3470989169" sldId="356"/>
            <ac:picMk id="4" creationId="{D7270FF6-B7AD-8199-F47B-C1D0D2040EB3}"/>
          </ac:picMkLst>
        </pc:picChg>
        <pc:picChg chg="add mod">
          <ac:chgData name="Clint Harwood" userId="868c4513-4632-4226-bd05-c46b0408d97b" providerId="ADAL" clId="{84171326-6505-4800-91EF-F0FB51E02980}" dt="2025-09-12T17:44:45.942" v="1317" actId="1076"/>
          <ac:picMkLst>
            <pc:docMk/>
            <pc:sldMk cId="3470989169" sldId="356"/>
            <ac:picMk id="6" creationId="{96D88292-A647-16BF-361F-BD7DD8810CBE}"/>
          </ac:picMkLst>
        </pc:picChg>
        <pc:picChg chg="add del">
          <ac:chgData name="Clint Harwood" userId="868c4513-4632-4226-bd05-c46b0408d97b" providerId="ADAL" clId="{84171326-6505-4800-91EF-F0FB51E02980}" dt="2025-09-12T17:44:58.673" v="1320" actId="22"/>
          <ac:picMkLst>
            <pc:docMk/>
            <pc:sldMk cId="3470989169" sldId="356"/>
            <ac:picMk id="8" creationId="{C33AEEF0-1D99-8B5A-ACD1-F237F612D860}"/>
          </ac:picMkLst>
        </pc:picChg>
      </pc:sldChg>
      <pc:sldMasterChg chg="delSldLayout">
        <pc:chgData name="Clint Harwood" userId="868c4513-4632-4226-bd05-c46b0408d97b" providerId="ADAL" clId="{84171326-6505-4800-91EF-F0FB51E02980}" dt="2025-09-12T00:07:10.792" v="519" actId="47"/>
        <pc:sldMasterMkLst>
          <pc:docMk/>
          <pc:sldMasterMk cId="2460954070" sldId="2147483660"/>
        </pc:sldMasterMkLst>
        <pc:sldLayoutChg chg="del">
          <pc:chgData name="Clint Harwood" userId="868c4513-4632-4226-bd05-c46b0408d97b" providerId="ADAL" clId="{84171326-6505-4800-91EF-F0FB51E02980}" dt="2025-09-12T00:07:10.792" v="519" actId="47"/>
          <pc:sldLayoutMkLst>
            <pc:docMk/>
            <pc:sldMasterMk cId="2460954070" sldId="2147483660"/>
            <pc:sldLayoutMk cId="304854848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6C697-DBFB-4803-B6A4-B61E7CE87E4C}" type="datetimeFigureOut"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AF1AA-699A-460A-BCD0-5EB69B73B2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2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1" name="Google Shape;1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4" name="Google Shape;153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5" name="Google Shape;148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6" name="Google Shape;148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le Slide">
  <p:cSld name="1_Ttile Slide">
    <p:bg>
      <p:bgPr>
        <a:solidFill>
          <a:srgbClr val="93C84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97" descr="A person in glasses looking at a compute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99" y="311824"/>
            <a:ext cx="1406177" cy="633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97"/>
          <p:cNvGrpSpPr/>
          <p:nvPr/>
        </p:nvGrpSpPr>
        <p:grpSpPr>
          <a:xfrm rot="10800000">
            <a:off x="11722654" y="0"/>
            <a:ext cx="469343" cy="6858000"/>
            <a:chOff x="-50800" y="-51010"/>
            <a:chExt cx="349251" cy="5194510"/>
          </a:xfrm>
        </p:grpSpPr>
        <p:pic>
          <p:nvPicPr>
            <p:cNvPr id="15" name="Google Shape;15;p97"/>
            <p:cNvPicPr preferRelativeResize="0"/>
            <p:nvPr/>
          </p:nvPicPr>
          <p:blipFill rotWithShape="1">
            <a:blip r:embed="rId4">
              <a:alphaModFix/>
            </a:blip>
            <a:srcRect t="24459" r="74787"/>
            <a:stretch/>
          </p:blipFill>
          <p:spPr>
            <a:xfrm>
              <a:off x="-50800" y="-51010"/>
              <a:ext cx="349245" cy="104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97"/>
            <p:cNvPicPr preferRelativeResize="0"/>
            <p:nvPr/>
          </p:nvPicPr>
          <p:blipFill rotWithShape="1">
            <a:blip r:embed="rId4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97"/>
            <p:cNvPicPr preferRelativeResize="0"/>
            <p:nvPr/>
          </p:nvPicPr>
          <p:blipFill rotWithShape="1">
            <a:blip r:embed="rId4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97"/>
            <p:cNvPicPr preferRelativeResize="0"/>
            <p:nvPr/>
          </p:nvPicPr>
          <p:blipFill rotWithShape="1">
            <a:blip r:embed="rId4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97"/>
          <p:cNvSpPr txBox="1">
            <a:spLocks noGrp="1"/>
          </p:cNvSpPr>
          <p:nvPr>
            <p:ph type="title"/>
          </p:nvPr>
        </p:nvSpPr>
        <p:spPr>
          <a:xfrm>
            <a:off x="499474" y="1384577"/>
            <a:ext cx="570320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  <a:defRPr sz="4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97"/>
          <p:cNvSpPr txBox="1">
            <a:spLocks noGrp="1"/>
          </p:cNvSpPr>
          <p:nvPr>
            <p:ph type="body" idx="1"/>
          </p:nvPr>
        </p:nvSpPr>
        <p:spPr>
          <a:xfrm>
            <a:off x="500063" y="4420235"/>
            <a:ext cx="57023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22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EEEFF4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2" descr="A person standing in front of a white circle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56"/>
          <a:stretch/>
        </p:blipFill>
        <p:spPr>
          <a:xfrm>
            <a:off x="5331416" y="0"/>
            <a:ext cx="684508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22"/>
          <p:cNvGrpSpPr/>
          <p:nvPr/>
        </p:nvGrpSpPr>
        <p:grpSpPr>
          <a:xfrm>
            <a:off x="0" y="0"/>
            <a:ext cx="548033" cy="6865936"/>
            <a:chOff x="2" y="-23948"/>
            <a:chExt cx="347435" cy="5167499"/>
          </a:xfrm>
        </p:grpSpPr>
        <p:pic>
          <p:nvPicPr>
            <p:cNvPr id="24" name="Google Shape;24;p22"/>
            <p:cNvPicPr preferRelativeResize="0"/>
            <p:nvPr/>
          </p:nvPicPr>
          <p:blipFill rotWithShape="1">
            <a:blip r:embed="rId3">
              <a:alphaModFix/>
            </a:blip>
            <a:srcRect l="33287" r="33287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2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2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2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8;p22"/>
          <p:cNvPicPr preferRelativeResize="0"/>
          <p:nvPr/>
        </p:nvPicPr>
        <p:blipFill rotWithShape="1">
          <a:blip r:embed="rId4">
            <a:alphaModFix amt="64000"/>
          </a:blip>
          <a:srcRect/>
          <a:stretch/>
        </p:blipFill>
        <p:spPr>
          <a:xfrm>
            <a:off x="10743269" y="5935663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1420652" y="702234"/>
            <a:ext cx="4279504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  <a:defRPr sz="32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1420177" y="1252220"/>
            <a:ext cx="4899148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2"/>
          </p:nvPr>
        </p:nvSpPr>
        <p:spPr>
          <a:xfrm>
            <a:off x="1758315" y="2065020"/>
            <a:ext cx="4314825" cy="250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22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408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88">
          <p15:clr>
            <a:srgbClr val="FBAE40"/>
          </p15:clr>
        </p15:guide>
        <p15:guide id="3" pos="28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s">
  <p:cSld name="1_Introductions">
    <p:bg>
      <p:bgPr>
        <a:solidFill>
          <a:srgbClr val="EEEFF4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8" descr="A person writing on a pape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98"/>
          <p:cNvGrpSpPr/>
          <p:nvPr/>
        </p:nvGrpSpPr>
        <p:grpSpPr>
          <a:xfrm rot="10800000">
            <a:off x="2" y="-23952"/>
            <a:ext cx="533396" cy="6896050"/>
            <a:chOff x="-50800" y="113913"/>
            <a:chExt cx="349251" cy="5029587"/>
          </a:xfrm>
        </p:grpSpPr>
        <p:pic>
          <p:nvPicPr>
            <p:cNvPr id="37" name="Google Shape;37;p98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459" r="74787"/>
            <a:stretch/>
          </p:blipFill>
          <p:spPr>
            <a:xfrm>
              <a:off x="-50799" y="113913"/>
              <a:ext cx="349245" cy="87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3146" y="1234150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8"/>
          <p:cNvSpPr txBox="1">
            <a:spLocks noGrp="1"/>
          </p:cNvSpPr>
          <p:nvPr>
            <p:ph type="title"/>
          </p:nvPr>
        </p:nvSpPr>
        <p:spPr>
          <a:xfrm>
            <a:off x="1412627" y="697764"/>
            <a:ext cx="4859219" cy="46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98"/>
          <p:cNvSpPr>
            <a:spLocks noGrp="1"/>
          </p:cNvSpPr>
          <p:nvPr>
            <p:ph type="pic" idx="2"/>
          </p:nvPr>
        </p:nvSpPr>
        <p:spPr>
          <a:xfrm>
            <a:off x="1885985" y="1785736"/>
            <a:ext cx="982113" cy="988014"/>
          </a:xfrm>
          <a:prstGeom prst="ellipse">
            <a:avLst/>
          </a:prstGeom>
          <a:noFill/>
          <a:ln>
            <a:noFill/>
          </a:ln>
        </p:spPr>
      </p:sp>
      <p:sp>
        <p:nvSpPr>
          <p:cNvPr id="44" name="Google Shape;44;p98"/>
          <p:cNvSpPr txBox="1">
            <a:spLocks noGrp="1"/>
          </p:cNvSpPr>
          <p:nvPr>
            <p:ph type="body" idx="1"/>
          </p:nvPr>
        </p:nvSpPr>
        <p:spPr>
          <a:xfrm>
            <a:off x="1542952" y="3182381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Google Shape;45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5123" y="1242028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8"/>
          <p:cNvSpPr>
            <a:spLocks noGrp="1"/>
          </p:cNvSpPr>
          <p:nvPr>
            <p:ph type="pic" idx="3"/>
          </p:nvPr>
        </p:nvSpPr>
        <p:spPr>
          <a:xfrm>
            <a:off x="4807962" y="1793614"/>
            <a:ext cx="982113" cy="988014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7" name="Google Shape;47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563" y="3920858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8"/>
          <p:cNvSpPr>
            <a:spLocks noGrp="1"/>
          </p:cNvSpPr>
          <p:nvPr>
            <p:ph type="pic" idx="4"/>
          </p:nvPr>
        </p:nvSpPr>
        <p:spPr>
          <a:xfrm>
            <a:off x="1902402" y="4472444"/>
            <a:ext cx="982113" cy="988014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9" name="Google Shape;49;p98" descr="A white circle with colorful lines&#10;&#10;Description automatically generated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2026" y="3904617"/>
            <a:ext cx="2294291" cy="22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8"/>
          <p:cNvSpPr>
            <a:spLocks noGrp="1"/>
          </p:cNvSpPr>
          <p:nvPr>
            <p:ph type="pic" idx="5"/>
          </p:nvPr>
        </p:nvSpPr>
        <p:spPr>
          <a:xfrm>
            <a:off x="4804865" y="4456203"/>
            <a:ext cx="982113" cy="988014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98"/>
          <p:cNvSpPr txBox="1">
            <a:spLocks noGrp="1"/>
          </p:cNvSpPr>
          <p:nvPr>
            <p:ph type="body" idx="6"/>
          </p:nvPr>
        </p:nvSpPr>
        <p:spPr>
          <a:xfrm>
            <a:off x="4433135" y="3208470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98"/>
          <p:cNvSpPr txBox="1">
            <a:spLocks noGrp="1"/>
          </p:cNvSpPr>
          <p:nvPr>
            <p:ph type="body" idx="7"/>
          </p:nvPr>
        </p:nvSpPr>
        <p:spPr>
          <a:xfrm>
            <a:off x="4428099" y="5826282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8"/>
          <p:cNvSpPr txBox="1">
            <a:spLocks noGrp="1"/>
          </p:cNvSpPr>
          <p:nvPr>
            <p:ph type="body" idx="8"/>
          </p:nvPr>
        </p:nvSpPr>
        <p:spPr>
          <a:xfrm>
            <a:off x="1546264" y="5826282"/>
            <a:ext cx="2009725" cy="4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98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" name="Google Shape;55;p98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98"/>
          <p:cNvPicPr preferRelativeResize="0"/>
          <p:nvPr/>
        </p:nvPicPr>
        <p:blipFill rotWithShape="1">
          <a:blip r:embed="rId6" cstate="email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3269" y="5935663"/>
            <a:ext cx="1220131" cy="54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93C847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4"/>
          <p:cNvPicPr preferRelativeResize="0"/>
          <p:nvPr/>
        </p:nvPicPr>
        <p:blipFill rotWithShape="1">
          <a:blip r:embed="rId2">
            <a:alphaModFix amt="48000"/>
          </a:blip>
          <a:srcRect t="7798" b="7806"/>
          <a:stretch/>
        </p:blipFill>
        <p:spPr>
          <a:xfrm>
            <a:off x="0" y="-5050"/>
            <a:ext cx="12192000" cy="68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93C847">
              <a:alpha val="6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2258850" y="2867800"/>
            <a:ext cx="76743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10743269" y="6011863"/>
            <a:ext cx="1220131" cy="54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Full Width Column">
  <p:cSld name="3_Full Width Column">
    <p:bg>
      <p:bgPr>
        <a:solidFill>
          <a:srgbClr val="EEEF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title"/>
          </p:nvPr>
        </p:nvSpPr>
        <p:spPr>
          <a:xfrm>
            <a:off x="1412627" y="697765"/>
            <a:ext cx="9220204" cy="47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32"/>
          <p:cNvPicPr preferRelativeResize="0"/>
          <p:nvPr/>
        </p:nvPicPr>
        <p:blipFill rotWithShape="1">
          <a:blip r:embed="rId2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1412875" y="1612215"/>
            <a:ext cx="9219956" cy="45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32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3" name="Google Shape;63;p32"/>
          <p:cNvGrpSpPr/>
          <p:nvPr/>
        </p:nvGrpSpPr>
        <p:grpSpPr>
          <a:xfrm>
            <a:off x="238" y="-6653"/>
            <a:ext cx="502682" cy="6864018"/>
            <a:chOff x="2" y="-23948"/>
            <a:chExt cx="347435" cy="5167499"/>
          </a:xfrm>
        </p:grpSpPr>
        <p:pic>
          <p:nvPicPr>
            <p:cNvPr id="64" name="Google Shape;64;p32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87" r="33287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3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4" r="37375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3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4" r="37375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3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4" r="37375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000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ision">
  <p:cSld name="Our Vis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1dbcd06f8_4_0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195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 Width Column"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89F9-F29B-1ADB-A419-64DC5F3F7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2627" y="697765"/>
            <a:ext cx="9220204" cy="4795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Headline for two column slide to go here.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B8C637-327F-4712-4C7F-E8196D08A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2875" y="1612215"/>
            <a:ext cx="9219956" cy="4548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oogle Shape;85;p15">
            <a:extLst>
              <a:ext uri="{FF2B5EF4-FFF2-40B4-BE49-F238E27FC236}">
                <a16:creationId xmlns:a16="http://schemas.microsoft.com/office/drawing/2014/main" id="{1BB08D1F-0AFA-43E0-C7A2-C3602E7C6B58}"/>
              </a:ext>
            </a:extLst>
          </p:cNvPr>
          <p:cNvGrpSpPr/>
          <p:nvPr userDrawn="1"/>
        </p:nvGrpSpPr>
        <p:grpSpPr>
          <a:xfrm rot="10800000">
            <a:off x="-974" y="-5284"/>
            <a:ext cx="538184" cy="6863284"/>
            <a:chOff x="-50800" y="-51010"/>
            <a:chExt cx="349251" cy="5194510"/>
          </a:xfrm>
        </p:grpSpPr>
        <p:pic>
          <p:nvPicPr>
            <p:cNvPr id="4" name="Google Shape;86;p15">
              <a:extLst>
                <a:ext uri="{FF2B5EF4-FFF2-40B4-BE49-F238E27FC236}">
                  <a16:creationId xmlns:a16="http://schemas.microsoft.com/office/drawing/2014/main" id="{74BEA18B-C8E9-A3E5-87CD-426DF744C30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4459" r="74787"/>
            <a:stretch/>
          </p:blipFill>
          <p:spPr>
            <a:xfrm>
              <a:off x="-50800" y="-51010"/>
              <a:ext cx="349245" cy="1044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87;p15">
              <a:extLst>
                <a:ext uri="{FF2B5EF4-FFF2-40B4-BE49-F238E27FC236}">
                  <a16:creationId xmlns:a16="http://schemas.microsoft.com/office/drawing/2014/main" id="{F406DE36-81B4-9DF9-5530-3B85550AD29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8;p15">
              <a:extLst>
                <a:ext uri="{FF2B5EF4-FFF2-40B4-BE49-F238E27FC236}">
                  <a16:creationId xmlns:a16="http://schemas.microsoft.com/office/drawing/2014/main" id="{213379B5-55B0-5A7A-FBB8-F2ACA6285B3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89;p15">
              <a:extLst>
                <a:ext uri="{FF2B5EF4-FFF2-40B4-BE49-F238E27FC236}">
                  <a16:creationId xmlns:a16="http://schemas.microsoft.com/office/drawing/2014/main" id="{A976CDA4-8D63-C5A6-0139-0C386DD465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115;p29">
            <a:extLst>
              <a:ext uri="{FF2B5EF4-FFF2-40B4-BE49-F238E27FC236}">
                <a16:creationId xmlns:a16="http://schemas.microsoft.com/office/drawing/2014/main" id="{0A1D7DDA-DF2B-55AD-00A4-04E299AC751C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6;p29">
            <a:extLst>
              <a:ext uri="{FF2B5EF4-FFF2-40B4-BE49-F238E27FC236}">
                <a16:creationId xmlns:a16="http://schemas.microsoft.com/office/drawing/2014/main" id="{E8A4E704-E3B0-83A1-D92F-9A22F7D38F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117;p29">
            <a:extLst>
              <a:ext uri="{FF2B5EF4-FFF2-40B4-BE49-F238E27FC236}">
                <a16:creationId xmlns:a16="http://schemas.microsoft.com/office/drawing/2014/main" id="{54A81CCB-F957-8332-3FA1-58C87806E80C}"/>
              </a:ext>
            </a:extLst>
          </p:cNvPr>
          <p:cNvSpPr txBox="1"/>
          <p:nvPr userDrawn="1"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7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Style">
  <p:cSld name="Bullet Point Style">
    <p:bg>
      <p:bgPr>
        <a:solidFill>
          <a:srgbClr val="EEEFF4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0" descr="A person smiling at camera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051"/>
          <a:stretch/>
        </p:blipFill>
        <p:spPr>
          <a:xfrm>
            <a:off x="5248894" y="0"/>
            <a:ext cx="694310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40"/>
          <p:cNvGrpSpPr/>
          <p:nvPr/>
        </p:nvGrpSpPr>
        <p:grpSpPr>
          <a:xfrm rot="10800000">
            <a:off x="2" y="-23952"/>
            <a:ext cx="533396" cy="6896050"/>
            <a:chOff x="-50800" y="113913"/>
            <a:chExt cx="349251" cy="5029587"/>
          </a:xfrm>
        </p:grpSpPr>
        <p:pic>
          <p:nvPicPr>
            <p:cNvPr id="82" name="Google Shape;82;p40"/>
            <p:cNvPicPr preferRelativeResize="0"/>
            <p:nvPr/>
          </p:nvPicPr>
          <p:blipFill rotWithShape="1">
            <a:blip r:embed="rId3">
              <a:alphaModFix/>
            </a:blip>
            <a:srcRect t="24459" r="74787"/>
            <a:stretch/>
          </p:blipFill>
          <p:spPr>
            <a:xfrm>
              <a:off x="-50799" y="113913"/>
              <a:ext cx="349245" cy="87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40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993883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40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2377091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0"/>
            <p:cNvPicPr preferRelativeResize="0"/>
            <p:nvPr/>
          </p:nvPicPr>
          <p:blipFill rotWithShape="1">
            <a:blip r:embed="rId3">
              <a:alphaModFix/>
            </a:blip>
            <a:srcRect r="74787"/>
            <a:stretch/>
          </p:blipFill>
          <p:spPr>
            <a:xfrm>
              <a:off x="-50800" y="3760298"/>
              <a:ext cx="349251" cy="13832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40"/>
          <p:cNvSpPr txBox="1">
            <a:spLocks noGrp="1"/>
          </p:cNvSpPr>
          <p:nvPr>
            <p:ph type="body" idx="1"/>
          </p:nvPr>
        </p:nvSpPr>
        <p:spPr>
          <a:xfrm>
            <a:off x="1424598" y="1616321"/>
            <a:ext cx="5593422" cy="397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0A44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0A44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0A44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title"/>
          </p:nvPr>
        </p:nvSpPr>
        <p:spPr>
          <a:xfrm>
            <a:off x="1412627" y="697765"/>
            <a:ext cx="5605393" cy="50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" name="Google Shape;88;p40"/>
          <p:cNvPicPr preferRelativeResize="0"/>
          <p:nvPr/>
        </p:nvPicPr>
        <p:blipFill rotWithShape="1">
          <a:blip r:embed="rId4">
            <a:alphaModFix amt="64000"/>
          </a:blip>
          <a:srcRect/>
          <a:stretch/>
        </p:blipFill>
        <p:spPr>
          <a:xfrm>
            <a:off x="10743269" y="5935663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0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40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66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96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756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B9212-6C5A-B4B7-39AA-AD4BFAFE4CB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oogle Shape;144;p33">
            <a:extLst>
              <a:ext uri="{FF2B5EF4-FFF2-40B4-BE49-F238E27FC236}">
                <a16:creationId xmlns:a16="http://schemas.microsoft.com/office/drawing/2014/main" id="{AF56B439-66C9-D1D1-8208-9739EC4BFDDE}"/>
              </a:ext>
            </a:extLst>
          </p:cNvPr>
          <p:cNvGrpSpPr/>
          <p:nvPr userDrawn="1"/>
        </p:nvGrpSpPr>
        <p:grpSpPr>
          <a:xfrm rot="5400000">
            <a:off x="2789865" y="-2803451"/>
            <a:ext cx="502669" cy="6109586"/>
            <a:chOff x="2" y="-23948"/>
            <a:chExt cx="347435" cy="4599553"/>
          </a:xfrm>
        </p:grpSpPr>
        <p:pic>
          <p:nvPicPr>
            <p:cNvPr id="5" name="Google Shape;145;p33">
              <a:extLst>
                <a:ext uri="{FF2B5EF4-FFF2-40B4-BE49-F238E27FC236}">
                  <a16:creationId xmlns:a16="http://schemas.microsoft.com/office/drawing/2014/main" id="{7476E208-A2AB-F958-DAFC-67FAF00009D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284" t="54638" r="33290"/>
            <a:stretch/>
          </p:blipFill>
          <p:spPr>
            <a:xfrm rot="10800000">
              <a:off x="16" y="4104100"/>
              <a:ext cx="347420" cy="471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46;p33">
              <a:extLst>
                <a:ext uri="{FF2B5EF4-FFF2-40B4-BE49-F238E27FC236}">
                  <a16:creationId xmlns:a16="http://schemas.microsoft.com/office/drawing/2014/main" id="{A4DDFC2C-0F77-FBD0-0346-7F21474DCF7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47;p33">
              <a:extLst>
                <a:ext uri="{FF2B5EF4-FFF2-40B4-BE49-F238E27FC236}">
                  <a16:creationId xmlns:a16="http://schemas.microsoft.com/office/drawing/2014/main" id="{3C3EF074-E80B-D10B-9493-9233C51AC0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8;p33">
              <a:extLst>
                <a:ext uri="{FF2B5EF4-FFF2-40B4-BE49-F238E27FC236}">
                  <a16:creationId xmlns:a16="http://schemas.microsoft.com/office/drawing/2014/main" id="{F031CE4F-D73C-9010-B5AF-1CB1E09F8B8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149;p33">
            <a:extLst>
              <a:ext uri="{FF2B5EF4-FFF2-40B4-BE49-F238E27FC236}">
                <a16:creationId xmlns:a16="http://schemas.microsoft.com/office/drawing/2014/main" id="{F6534BBF-50E8-1B60-5DBE-3F73CBF8DA71}"/>
              </a:ext>
            </a:extLst>
          </p:cNvPr>
          <p:cNvGrpSpPr/>
          <p:nvPr userDrawn="1"/>
        </p:nvGrpSpPr>
        <p:grpSpPr>
          <a:xfrm rot="5400000">
            <a:off x="8892661" y="-2796659"/>
            <a:ext cx="502677" cy="6095993"/>
            <a:chOff x="-4" y="554232"/>
            <a:chExt cx="347441" cy="4589319"/>
          </a:xfrm>
        </p:grpSpPr>
        <p:pic>
          <p:nvPicPr>
            <p:cNvPr id="10" name="Google Shape;150;p33">
              <a:extLst>
                <a:ext uri="{FF2B5EF4-FFF2-40B4-BE49-F238E27FC236}">
                  <a16:creationId xmlns:a16="http://schemas.microsoft.com/office/drawing/2014/main" id="{EF0393FB-F0C7-9D4D-7380-5F618030649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285" r="33288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51;p33">
              <a:extLst>
                <a:ext uri="{FF2B5EF4-FFF2-40B4-BE49-F238E27FC236}">
                  <a16:creationId xmlns:a16="http://schemas.microsoft.com/office/drawing/2014/main" id="{679DD34F-039F-998C-DF3F-4009DDE1587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52;p33">
              <a:extLst>
                <a:ext uri="{FF2B5EF4-FFF2-40B4-BE49-F238E27FC236}">
                  <a16:creationId xmlns:a16="http://schemas.microsoft.com/office/drawing/2014/main" id="{D2A8CDBC-F056-4A21-3295-623E0C1AD0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53;p33">
              <a:extLst>
                <a:ext uri="{FF2B5EF4-FFF2-40B4-BE49-F238E27FC236}">
                  <a16:creationId xmlns:a16="http://schemas.microsoft.com/office/drawing/2014/main" id="{37F150E0-77CD-6BDB-E9B0-50763CEDD7F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7374" r="37374" b="42018"/>
            <a:stretch/>
          </p:blipFill>
          <p:spPr>
            <a:xfrm rot="10800000">
              <a:off x="-4" y="554232"/>
              <a:ext cx="347440" cy="797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2;p33">
            <a:extLst>
              <a:ext uri="{FF2B5EF4-FFF2-40B4-BE49-F238E27FC236}">
                <a16:creationId xmlns:a16="http://schemas.microsoft.com/office/drawing/2014/main" id="{F8D69C51-D7F8-C039-A667-B8E8A3A0AA2C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10789920" y="5892457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7;p29">
            <a:extLst>
              <a:ext uri="{FF2B5EF4-FFF2-40B4-BE49-F238E27FC236}">
                <a16:creationId xmlns:a16="http://schemas.microsoft.com/office/drawing/2014/main" id="{78B60632-FF21-4310-A15B-8DC6F98A8846}"/>
              </a:ext>
            </a:extLst>
          </p:cNvPr>
          <p:cNvSpPr txBox="1"/>
          <p:nvPr userDrawn="1"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69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Styles">
  <p:cSld name="Chart Styles">
    <p:bg>
      <p:bgPr>
        <a:solidFill>
          <a:srgbClr val="EEEFF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1412627" y="686335"/>
            <a:ext cx="9220204" cy="45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0" name="Google Shape;110;p29"/>
          <p:cNvGrpSpPr/>
          <p:nvPr/>
        </p:nvGrpSpPr>
        <p:grpSpPr>
          <a:xfrm>
            <a:off x="2" y="-9432"/>
            <a:ext cx="533398" cy="6867432"/>
            <a:chOff x="2" y="-23946"/>
            <a:chExt cx="347435" cy="5167497"/>
          </a:xfrm>
        </p:grpSpPr>
        <p:pic>
          <p:nvPicPr>
            <p:cNvPr id="111" name="Google Shape;111;p29"/>
            <p:cNvPicPr preferRelativeResize="0"/>
            <p:nvPr/>
          </p:nvPicPr>
          <p:blipFill rotWithShape="1">
            <a:blip r:embed="rId2">
              <a:alphaModFix/>
            </a:blip>
            <a:srcRect l="33313" r="33310"/>
            <a:stretch/>
          </p:blipFill>
          <p:spPr>
            <a:xfrm rot="10800000">
              <a:off x="6" y="4104098"/>
              <a:ext cx="347430" cy="1039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9"/>
            <p:cNvPicPr preferRelativeResize="0"/>
            <p:nvPr/>
          </p:nvPicPr>
          <p:blipFill rotWithShape="1">
            <a:blip r:embed="rId2">
              <a:alphaModFix/>
            </a:blip>
            <a:srcRect l="37394" r="37393"/>
            <a:stretch/>
          </p:blipFill>
          <p:spPr>
            <a:xfrm rot="10800000">
              <a:off x="2" y="2728084"/>
              <a:ext cx="347435" cy="137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9"/>
            <p:cNvPicPr preferRelativeResize="0"/>
            <p:nvPr/>
          </p:nvPicPr>
          <p:blipFill rotWithShape="1">
            <a:blip r:embed="rId2">
              <a:alphaModFix/>
            </a:blip>
            <a:srcRect l="37394" r="37393"/>
            <a:stretch/>
          </p:blipFill>
          <p:spPr>
            <a:xfrm rot="10800000">
              <a:off x="2" y="1352069"/>
              <a:ext cx="347435" cy="137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9"/>
            <p:cNvPicPr preferRelativeResize="0"/>
            <p:nvPr/>
          </p:nvPicPr>
          <p:blipFill rotWithShape="1">
            <a:blip r:embed="rId2">
              <a:alphaModFix/>
            </a:blip>
            <a:srcRect l="37394" r="37393"/>
            <a:stretch/>
          </p:blipFill>
          <p:spPr>
            <a:xfrm rot="10800000">
              <a:off x="2" y="-23946"/>
              <a:ext cx="347435" cy="13760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29"/>
          <p:cNvPicPr preferRelativeResize="0"/>
          <p:nvPr/>
        </p:nvPicPr>
        <p:blipFill rotWithShape="1">
          <a:blip r:embed="rId3">
            <a:alphaModFix amt="13000"/>
          </a:blip>
          <a:srcRect t="118" b="107"/>
          <a:stretch/>
        </p:blipFill>
        <p:spPr>
          <a:xfrm>
            <a:off x="10743269" y="5910263"/>
            <a:ext cx="1217743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9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51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 Left Image Right">
  <p:cSld name="1_Text Left Image Right">
    <p:bg>
      <p:bgPr>
        <a:solidFill>
          <a:srgbClr val="EEEFF4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A group of people working together&#10;&#10;Description automatically generated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922"/>
          <a:stretch/>
        </p:blipFill>
        <p:spPr>
          <a:xfrm>
            <a:off x="0" y="0"/>
            <a:ext cx="695894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6"/>
          <p:cNvGrpSpPr/>
          <p:nvPr/>
        </p:nvGrpSpPr>
        <p:grpSpPr>
          <a:xfrm>
            <a:off x="11720167" y="-9438"/>
            <a:ext cx="548033" cy="6865936"/>
            <a:chOff x="2" y="-23948"/>
            <a:chExt cx="347435" cy="5167499"/>
          </a:xfrm>
        </p:grpSpPr>
        <p:pic>
          <p:nvPicPr>
            <p:cNvPr id="211" name="Google Shape;211;p26"/>
            <p:cNvPicPr preferRelativeResize="0"/>
            <p:nvPr/>
          </p:nvPicPr>
          <p:blipFill rotWithShape="1">
            <a:blip r:embed="rId3">
              <a:alphaModFix/>
            </a:blip>
            <a:srcRect l="33287" r="33287"/>
            <a:stretch/>
          </p:blipFill>
          <p:spPr>
            <a:xfrm rot="10800000">
              <a:off x="6" y="4104096"/>
              <a:ext cx="347430" cy="10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6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2728082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1352067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 rotWithShape="1">
            <a:blip r:embed="rId3">
              <a:alphaModFix/>
            </a:blip>
            <a:srcRect l="37374" r="37375"/>
            <a:stretch/>
          </p:blipFill>
          <p:spPr>
            <a:xfrm rot="10800000">
              <a:off x="2" y="-23948"/>
              <a:ext cx="347435" cy="1376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 amt="64000"/>
          </a:blip>
          <a:srcRect/>
          <a:stretch/>
        </p:blipFill>
        <p:spPr>
          <a:xfrm>
            <a:off x="380069" y="6011863"/>
            <a:ext cx="1220131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5189581" y="692855"/>
            <a:ext cx="5497469" cy="49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Poppins"/>
              <a:buNone/>
              <a:defRPr sz="28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1"/>
          </p:nvPr>
        </p:nvSpPr>
        <p:spPr>
          <a:xfrm>
            <a:off x="5208882" y="1614302"/>
            <a:ext cx="5478168" cy="397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5194300" y="6503738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D0CEC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0CECE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9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pos="3552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"/>
          <p:cNvSpPr txBox="1">
            <a:spLocks noGrp="1"/>
          </p:cNvSpPr>
          <p:nvPr>
            <p:ph type="title"/>
          </p:nvPr>
        </p:nvSpPr>
        <p:spPr>
          <a:xfrm>
            <a:off x="499474" y="1384577"/>
            <a:ext cx="570320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Wizard Session Attachments</a:t>
            </a:r>
          </a:p>
        </p:txBody>
      </p:sp>
      <p:sp>
        <p:nvSpPr>
          <p:cNvPr id="1394" name="Google Shape;1394;p10"/>
          <p:cNvSpPr txBox="1">
            <a:spLocks noGrp="1"/>
          </p:cNvSpPr>
          <p:nvPr>
            <p:ph type="body" idx="1"/>
          </p:nvPr>
        </p:nvSpPr>
        <p:spPr>
          <a:xfrm>
            <a:off x="500063" y="4420235"/>
            <a:ext cx="57023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dirty="0"/>
              <a:t>They never said They were a MIME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7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9F4FAC-A5A8-5516-90A0-A52DF8E9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D2368E-4BB9-0579-7B32-9AAFAFD95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5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9AAA-35F7-03D2-3952-76B33448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AF9C-26BB-E4A7-E659-B80193116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850" y="2867800"/>
            <a:ext cx="8190248" cy="1122400"/>
          </a:xfrm>
        </p:spPr>
        <p:txBody>
          <a:bodyPr>
            <a:noAutofit/>
          </a:bodyPr>
          <a:lstStyle/>
          <a:p>
            <a:pPr algn="l"/>
            <a:r>
              <a:rPr lang="en-US" sz="7200" dirty="0" err="1"/>
              <a:t>onMultiPartSend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667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CE8A-1FB1-A972-7374-C1054A92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9" y="697765"/>
            <a:ext cx="6695831" cy="479526"/>
          </a:xfrm>
        </p:spPr>
        <p:txBody>
          <a:bodyPr/>
          <a:lstStyle/>
          <a:p>
            <a:r>
              <a:rPr lang="en-US" dirty="0"/>
              <a:t>Templates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A89134-C620-A37C-9132-F84F2265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39993"/>
              </p:ext>
            </p:extLst>
          </p:nvPr>
        </p:nvGraphicFramePr>
        <p:xfrm>
          <a:off x="1563076" y="1514230"/>
          <a:ext cx="9588427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02833">
                  <a:extLst>
                    <a:ext uri="{9D8B030D-6E8A-4147-A177-3AD203B41FA5}">
                      <a16:colId xmlns:a16="http://schemas.microsoft.com/office/drawing/2014/main" val="80573334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155953072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68372890"/>
                    </a:ext>
                  </a:extLst>
                </a:gridCol>
                <a:gridCol w="3450095">
                  <a:extLst>
                    <a:ext uri="{9D8B030D-6E8A-4147-A177-3AD203B41FA5}">
                      <a16:colId xmlns:a16="http://schemas.microsoft.com/office/drawing/2014/main" val="4234080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902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6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1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081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59AC47-99EB-1290-394F-BB0864363010}"/>
              </a:ext>
            </a:extLst>
          </p:cNvPr>
          <p:cNvSpPr txBox="1"/>
          <p:nvPr/>
        </p:nvSpPr>
        <p:spPr>
          <a:xfrm>
            <a:off x="5054600" y="1705557"/>
            <a:ext cx="5294012" cy="312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Templates feel backwards for most users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Keeps the file and the metadata together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Grid indexes can get out of sync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It’s a Map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800" dirty="0">
              <a:latin typeface="+mj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1B5E1-0261-71C7-FE34-AD9D8212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705557"/>
            <a:ext cx="4095750" cy="25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7"/>
          <p:cNvSpPr txBox="1">
            <a:spLocks noGrp="1"/>
          </p:cNvSpPr>
          <p:nvPr>
            <p:ph type="sldNum" idx="12"/>
          </p:nvPr>
        </p:nvSpPr>
        <p:spPr>
          <a:xfrm>
            <a:off x="9283700" y="64579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491" name="Google Shape;1491;p47"/>
          <p:cNvSpPr txBox="1">
            <a:spLocks noGrp="1"/>
          </p:cNvSpPr>
          <p:nvPr>
            <p:ph type="title"/>
          </p:nvPr>
        </p:nvSpPr>
        <p:spPr>
          <a:xfrm>
            <a:off x="1400270" y="626075"/>
            <a:ext cx="56055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</a:pPr>
            <a:r>
              <a:rPr lang="en-US" sz="2800" b="1" dirty="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endParaRPr sz="2800" b="1" dirty="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ECDA8-5EC3-D27A-065F-A474DB2B9B1B}"/>
              </a:ext>
            </a:extLst>
          </p:cNvPr>
          <p:cNvSpPr txBox="1"/>
          <p:nvPr/>
        </p:nvSpPr>
        <p:spPr>
          <a:xfrm>
            <a:off x="1822450" y="1530350"/>
            <a:ext cx="488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the </a:t>
            </a:r>
            <a:r>
              <a:rPr lang="en-US" dirty="0" err="1"/>
              <a:t>fileUploader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the metadata</a:t>
            </a:r>
          </a:p>
          <a:p>
            <a:endParaRPr lang="en-US" dirty="0"/>
          </a:p>
          <a:p>
            <a:r>
              <a:rPr lang="en-US" dirty="0"/>
              <a:t>THEN!</a:t>
            </a:r>
          </a:p>
          <a:p>
            <a:endParaRPr lang="en-US" dirty="0"/>
          </a:p>
          <a:p>
            <a:r>
              <a:rPr lang="en-US" dirty="0"/>
              <a:t>Build the </a:t>
            </a:r>
            <a:r>
              <a:rPr lang="en-US" dirty="0" err="1"/>
              <a:t>onMultipartSend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7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9AA8-BF28-4FC6-E4BB-CFC16FF9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725-C920-0356-0D83-142E2EF4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onMultipartSend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08A91-DC1B-CBF4-8069-23225F79758C}"/>
              </a:ext>
            </a:extLst>
          </p:cNvPr>
          <p:cNvSpPr txBox="1"/>
          <p:nvPr/>
        </p:nvSpPr>
        <p:spPr>
          <a:xfrm>
            <a:off x="1568450" y="2000250"/>
            <a:ext cx="670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Loop through each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Find the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Put the metadata values into the JSON</a:t>
            </a:r>
          </a:p>
        </p:txBody>
      </p:sp>
    </p:spTree>
    <p:extLst>
      <p:ext uri="{BB962C8B-B14F-4D97-AF65-F5344CB8AC3E}">
        <p14:creationId xmlns:p14="http://schemas.microsoft.com/office/powerpoint/2010/main" val="244849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916E-1062-5491-B2CC-7A961791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onMultipartSend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F94EF-8125-DE5F-4162-B2C46EA2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640021"/>
            <a:ext cx="8801100" cy="26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BF957-B2BC-A2AB-D8E7-8109EEAEC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A821-CBF6-CF6D-2F3D-E0280C1B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4193ED-77F5-C943-96DF-2330492D2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Multi Part Bodies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Attachments Ye Olde Way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OnMultipartSend</a:t>
            </a:r>
            <a:endParaRPr lang="en-US" sz="2400" b="1" dirty="0">
              <a:solidFill>
                <a:srgbClr val="756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Graph API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56BA2"/>
                </a:solidFill>
                <a:latin typeface="Poppins"/>
                <a:ea typeface="Poppins"/>
                <a:cs typeface="Poppins"/>
                <a:sym typeface="Poppins"/>
              </a:rPr>
              <a:t>Putting It All Together</a:t>
            </a:r>
          </a:p>
          <a:p>
            <a:pPr marL="685800" lvl="1" indent="0"/>
            <a:endParaRPr lang="en-US" sz="2400" b="1" dirty="0">
              <a:solidFill>
                <a:srgbClr val="756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30220-B2CC-2263-8942-6C61CB0D3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813820-7CB1-4929-ACBA-7A51E3F595C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2765-6901-8393-8E0A-DF6AD33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71CA1-97A9-9096-CFB3-11367698402C}"/>
              </a:ext>
            </a:extLst>
          </p:cNvPr>
          <p:cNvSpPr txBox="1"/>
          <p:nvPr/>
        </p:nvSpPr>
        <p:spPr>
          <a:xfrm>
            <a:off x="2588741" y="1386416"/>
            <a:ext cx="8034482" cy="4838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chivo" pitchFamily="2" charset="77"/>
                <a:cs typeface="Archivo" pitchFamily="2" charset="77"/>
              </a:rPr>
              <a:t>Multipurpose Internet Mail Extensions</a:t>
            </a:r>
          </a:p>
          <a:p>
            <a:pPr marL="914400" lvl="1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rchivo" pitchFamily="2" charset="77"/>
                <a:cs typeface="Archivo" pitchFamily="2" charset="77"/>
              </a:rPr>
              <a:t>Email</a:t>
            </a:r>
          </a:p>
          <a:p>
            <a:pPr marL="457200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chivo" pitchFamily="2" charset="77"/>
                <a:cs typeface="Archivo" pitchFamily="2" charset="77"/>
              </a:rPr>
              <a:t>How do we put more than one thing in a text document?</a:t>
            </a:r>
          </a:p>
          <a:p>
            <a:pPr marL="457200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chivo" pitchFamily="2" charset="77"/>
                <a:cs typeface="Archivo" pitchFamily="2" charset="77"/>
              </a:rPr>
              <a:t>Studio Mediation Context</a:t>
            </a:r>
          </a:p>
          <a:p>
            <a:pPr marL="914400" lvl="1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chivo" pitchFamily="2" charset="77"/>
                <a:cs typeface="Archivo" pitchFamily="2" charset="77"/>
              </a:rPr>
              <a:t>Parts[0]</a:t>
            </a:r>
          </a:p>
          <a:p>
            <a:pPr marL="457200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chivo" pitchFamily="2" charset="77"/>
                <a:cs typeface="Archivo" pitchFamily="2" charset="77"/>
              </a:rPr>
              <a:t>Content-Type </a:t>
            </a:r>
          </a:p>
          <a:p>
            <a:pPr marL="914400" lvl="1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chivo" pitchFamily="2" charset="77"/>
                <a:cs typeface="Archivo" pitchFamily="2" charset="77"/>
              </a:rPr>
              <a:t>Multipart/form-data</a:t>
            </a:r>
          </a:p>
          <a:p>
            <a:pPr marL="457200" indent="-457200" defTabSz="91435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chivo" pitchFamily="2" charset="77"/>
              <a:cs typeface="Archivo" pitchFamily="2" charset="77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2400" dirty="0">
              <a:latin typeface="Poppins Light"/>
              <a:cs typeface="Poppins Ligh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endParaRPr lang="en-US" sz="2400" dirty="0">
              <a:latin typeface="Poppins Light"/>
              <a:cs typeface="Poppins Ligh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1400" dirty="0">
              <a:solidFill>
                <a:srgbClr val="595959"/>
              </a:solidFill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29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CEA85-E2DA-C58E-CBF4-39DAC4C80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419760-5F72-D307-6C56-82D9748F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8AFAA-A485-DA2D-553C-68E46A64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6" y="1564185"/>
            <a:ext cx="7851980" cy="35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6911-6718-7A45-F9C2-26B0D283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1F95BB-83AF-65D1-9347-1892F5CC50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9086" y="763814"/>
            <a:ext cx="5605463" cy="5016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it look like?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DDA53-442F-163D-E75E-F8477DE7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2" y="1730352"/>
            <a:ext cx="9338984" cy="30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C56FA-5628-B344-A050-98516E726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0EB0-2F1D-5B03-217A-A5F73BF1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7200" dirty="0"/>
              <a:t>Ye Olde School</a:t>
            </a:r>
          </a:p>
        </p:txBody>
      </p:sp>
    </p:spTree>
    <p:extLst>
      <p:ext uri="{BB962C8B-B14F-4D97-AF65-F5344CB8AC3E}">
        <p14:creationId xmlns:p14="http://schemas.microsoft.com/office/powerpoint/2010/main" val="353841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916E-1062-5491-B2CC-7A961791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it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5D568-8E7C-0219-EDDE-009828717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6453" y="1612215"/>
            <a:ext cx="6876377" cy="4548019"/>
          </a:xfrm>
        </p:spPr>
        <p:txBody>
          <a:bodyPr/>
          <a:lstStyle/>
          <a:p>
            <a:pPr lvl="1">
              <a:buClr>
                <a:srgbClr val="000000"/>
              </a:buClr>
              <a:buSzPts val="1200"/>
              <a:buFont typeface="Courier New"/>
              <a:buChar char="o"/>
            </a:pPr>
            <a:endParaRPr lang="en-US" sz="1400" dirty="0">
              <a:solidFill>
                <a:srgbClr val="595959"/>
              </a:solidFill>
              <a:latin typeface="Poppins Light"/>
              <a:cs typeface="Poppi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40BFC-730B-9A56-3785-234C8932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1490392"/>
            <a:ext cx="777348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7742-EE6D-5574-13FA-FDC34967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7200" dirty="0"/>
              <a:t>Graph API</a:t>
            </a:r>
          </a:p>
        </p:txBody>
      </p:sp>
    </p:spTree>
    <p:extLst>
      <p:ext uri="{BB962C8B-B14F-4D97-AF65-F5344CB8AC3E}">
        <p14:creationId xmlns:p14="http://schemas.microsoft.com/office/powerpoint/2010/main" val="18424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Poppins"/>
              <a:buNone/>
            </a:pPr>
            <a:r>
              <a:rPr lang="en-US" dirty="0"/>
              <a:t>Why Graph?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79DDE-BE86-94D8-D7E3-94144A751A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00250" y="1502229"/>
            <a:ext cx="5276850" cy="3071529"/>
          </a:xfrm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Exception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Cleaner Interface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Build with CoPilot</a:t>
            </a:r>
          </a:p>
        </p:txBody>
      </p:sp>
      <p:sp>
        <p:nvSpPr>
          <p:cNvPr id="1542" name="Google Shape;1542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>
                    <a:lumMod val="7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9</a:t>
            </a:fld>
            <a:endParaRPr sz="1000" b="0" i="0" u="none" strike="noStrike" cap="none">
              <a:solidFill>
                <a:schemeClr val="bg1">
                  <a:lumMod val="75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9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B9CCCA2C2444B97DECB5EBD50BC75" ma:contentTypeVersion="13" ma:contentTypeDescription="Create a new document." ma:contentTypeScope="" ma:versionID="f98625d8518cace85ef70c0e9d136cf9">
  <xsd:schema xmlns:xsd="http://www.w3.org/2001/XMLSchema" xmlns:xs="http://www.w3.org/2001/XMLSchema" xmlns:p="http://schemas.microsoft.com/office/2006/metadata/properties" xmlns:ns2="6832ed8e-e17a-41db-8f66-a28b87f2cfd6" xmlns:ns3="f545598b-ef4e-46d2-b31d-9b6149ba0766" targetNamespace="http://schemas.microsoft.com/office/2006/metadata/properties" ma:root="true" ma:fieldsID="b731393d8f04431f2bda7eb79fa2ecf2" ns2:_="" ns3:_="">
    <xsd:import namespace="6832ed8e-e17a-41db-8f66-a28b87f2cfd6"/>
    <xsd:import namespace="f545598b-ef4e-46d2-b31d-9b6149ba07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ContributorNo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2ed8e-e17a-41db-8f66-a28b87f2c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af96de8-1224-4ccc-9acf-3abee762a6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ntributorNote" ma:index="20" nillable="true" ma:displayName="Contributor Note" ma:description="Extra detail added by contributor of solution" ma:format="Dropdown" ma:internalName="ContributorNot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45598b-ef4e-46d2-b31d-9b6149ba076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80854a2-65f9-45e2-b9a4-6dbe1438a0b1}" ma:internalName="TaxCatchAll" ma:showField="CatchAllData" ma:web="f545598b-ef4e-46d2-b31d-9b6149ba07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ributorNote xmlns="6832ed8e-e17a-41db-8f66-a28b87f2cfd6" xsi:nil="true"/>
    <TaxCatchAll xmlns="f545598b-ef4e-46d2-b31d-9b6149ba0766" xsi:nil="true"/>
    <lcf76f155ced4ddcb4097134ff3c332f xmlns="6832ed8e-e17a-41db-8f66-a28b87f2cfd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A57DE49-DD90-45BF-A8BC-EBD8F6C73068}"/>
</file>

<file path=customXml/itemProps2.xml><?xml version="1.0" encoding="utf-8"?>
<ds:datastoreItem xmlns:ds="http://schemas.openxmlformats.org/officeDocument/2006/customXml" ds:itemID="{43D9EF02-A251-40CA-95F8-31C9F2A0E2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376CD-A338-4EA4-8FD7-3D78063141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7464</TotalTime>
  <Words>147</Words>
  <Application>Microsoft Office PowerPoint</Application>
  <PresentationFormat>Widescreen</PresentationFormat>
  <Paragraphs>52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Aptos</vt:lpstr>
      <vt:lpstr>Aptos Display</vt:lpstr>
      <vt:lpstr>Archivo</vt:lpstr>
      <vt:lpstr>Arial</vt:lpstr>
      <vt:lpstr>Arial,Sans-Serif</vt:lpstr>
      <vt:lpstr>Calibri</vt:lpstr>
      <vt:lpstr>Courier New</vt:lpstr>
      <vt:lpstr>Courier New,monospace</vt:lpstr>
      <vt:lpstr>Poppins</vt:lpstr>
      <vt:lpstr>Poppins Light</vt:lpstr>
      <vt:lpstr>Wingdings</vt:lpstr>
      <vt:lpstr>office theme</vt:lpstr>
      <vt:lpstr>Wizard Session Attachments</vt:lpstr>
      <vt:lpstr>Agenda</vt:lpstr>
      <vt:lpstr>MIME</vt:lpstr>
      <vt:lpstr>What does it look like?</vt:lpstr>
      <vt:lpstr>What does it look like?</vt:lpstr>
      <vt:lpstr>Ye Olde School</vt:lpstr>
      <vt:lpstr>We do it ourselves</vt:lpstr>
      <vt:lpstr>Graph API</vt:lpstr>
      <vt:lpstr>Why Graph?</vt:lpstr>
      <vt:lpstr>CoPilot</vt:lpstr>
      <vt:lpstr>onMultiPartSend</vt:lpstr>
      <vt:lpstr>Templates</vt:lpstr>
      <vt:lpstr>Flow</vt:lpstr>
      <vt:lpstr>onMultipartSend</vt:lpstr>
      <vt:lpstr>onMultipartSend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Clint Harwood</dc:creator>
  <cp:lastModifiedBy>Clint Harwood</cp:lastModifiedBy>
  <cp:revision>51</cp:revision>
  <dcterms:created xsi:type="dcterms:W3CDTF">2025-07-08T14:42:00Z</dcterms:created>
  <dcterms:modified xsi:type="dcterms:W3CDTF">2025-09-12T17:45:29Z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0x010100445B9CCCA2C2444B97DECB5EBD50BC75</vt:lpwstr>
  </property>
</Properties>
</file>